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70" d="100"/>
          <a:sy n="70" d="100"/>
        </p:scale>
        <p:origin x="-1092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AA0CC-4CD6-425A-8726-447970ADDAF8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F4B0E-5929-413B-B493-A5A4FED4B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5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F4B0E-5929-413B-B493-A5A4FED4B7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6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C152-E2C4-400F-8295-0F090B9203C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1923-8411-48B8-8FD9-97A4621B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C152-E2C4-400F-8295-0F090B9203C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1923-8411-48B8-8FD9-97A4621B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C152-E2C4-400F-8295-0F090B9203C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1923-8411-48B8-8FD9-97A4621B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9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C152-E2C4-400F-8295-0F090B9203C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1923-8411-48B8-8FD9-97A4621B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C152-E2C4-400F-8295-0F090B9203C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1923-8411-48B8-8FD9-97A4621B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C152-E2C4-400F-8295-0F090B9203C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1923-8411-48B8-8FD9-97A4621B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2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C152-E2C4-400F-8295-0F090B9203C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1923-8411-48B8-8FD9-97A4621B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6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C152-E2C4-400F-8295-0F090B9203C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1923-8411-48B8-8FD9-97A4621B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8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C152-E2C4-400F-8295-0F090B9203C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1923-8411-48B8-8FD9-97A4621B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C152-E2C4-400F-8295-0F090B9203C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1923-8411-48B8-8FD9-97A4621B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C152-E2C4-400F-8295-0F090B9203C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1923-8411-48B8-8FD9-97A4621B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DC152-E2C4-400F-8295-0F090B9203C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F1923-8411-48B8-8FD9-97A4621B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6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udio.code.org/s/course2/stage/1/puzzle/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Mills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Example – Execute Program</a:t>
            </a:r>
            <a:endParaRPr lang="en-US" b="1" u="sng" dirty="0"/>
          </a:p>
        </p:txBody>
      </p:sp>
      <p:pic>
        <p:nvPicPr>
          <p:cNvPr id="3" name="Picture 2" descr="http://code.org/curriculum/course2/1/ke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295400"/>
            <a:ext cx="73342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348615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4" descr="Image result for 4 by 4 grid squ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Image result for 4 by 4 grid squa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14600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0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Partner 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one image on the Graph Paper Programming worksheet.</a:t>
            </a:r>
          </a:p>
          <a:p>
            <a:r>
              <a:rPr lang="en-US" dirty="0" smtClean="0"/>
              <a:t>Write an algorithm.</a:t>
            </a:r>
          </a:p>
          <a:p>
            <a:r>
              <a:rPr lang="en-US" dirty="0" smtClean="0"/>
              <a:t>Turn the algorithm into code.</a:t>
            </a:r>
          </a:p>
          <a:p>
            <a:r>
              <a:rPr lang="en-US" dirty="0" smtClean="0"/>
              <a:t>Swap your program to another group to execute on graph paper.</a:t>
            </a:r>
          </a:p>
          <a:p>
            <a:r>
              <a:rPr lang="en-US" dirty="0" smtClean="0"/>
              <a:t>Check their work.</a:t>
            </a:r>
          </a:p>
        </p:txBody>
      </p:sp>
    </p:spTree>
    <p:extLst>
      <p:ext uri="{BB962C8B-B14F-4D97-AF65-F5344CB8AC3E}">
        <p14:creationId xmlns:p14="http://schemas.microsoft.com/office/powerpoint/2010/main" val="31149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Computer Time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Login:</a:t>
            </a:r>
          </a:p>
          <a:p>
            <a:pPr lvl="1"/>
            <a:r>
              <a:rPr lang="en-US" dirty="0" smtClean="0"/>
              <a:t>Username: </a:t>
            </a:r>
            <a:r>
              <a:rPr lang="en-US" dirty="0" err="1" smtClean="0"/>
              <a:t>bsmedia</a:t>
            </a:r>
            <a:endParaRPr lang="en-US" dirty="0" smtClean="0"/>
          </a:p>
          <a:p>
            <a:pPr lvl="1"/>
            <a:r>
              <a:rPr lang="en-US" dirty="0" smtClean="0"/>
              <a:t>Password: (leave blank)</a:t>
            </a:r>
          </a:p>
          <a:p>
            <a:pPr lvl="1"/>
            <a:r>
              <a:rPr lang="en-US" dirty="0" smtClean="0"/>
              <a:t>Press enter</a:t>
            </a:r>
          </a:p>
          <a:p>
            <a:r>
              <a:rPr lang="en-US" dirty="0" smtClean="0"/>
              <a:t>Pass out URL/passwords</a:t>
            </a:r>
          </a:p>
          <a:p>
            <a:pPr lvl="1"/>
            <a:r>
              <a:rPr lang="en-US" dirty="0" smtClean="0"/>
              <a:t>Open Mozilla Firefox</a:t>
            </a:r>
          </a:p>
          <a:p>
            <a:pPr lvl="1"/>
            <a:r>
              <a:rPr lang="en-US" dirty="0" smtClean="0"/>
              <a:t>Type URL: </a:t>
            </a:r>
            <a:r>
              <a:rPr lang="en-US" dirty="0"/>
              <a:t>http://studio.code.org/sections/OAOEFV</a:t>
            </a:r>
          </a:p>
        </p:txBody>
      </p:sp>
    </p:spTree>
    <p:extLst>
      <p:ext uri="{BB962C8B-B14F-4D97-AF65-F5344CB8AC3E}">
        <p14:creationId xmlns:p14="http://schemas.microsoft.com/office/powerpoint/2010/main" val="373452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Computer Time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your name</a:t>
            </a:r>
          </a:p>
          <a:p>
            <a:r>
              <a:rPr lang="en-US" dirty="0" smtClean="0"/>
              <a:t>Enter in your password (Secret Word)</a:t>
            </a:r>
          </a:p>
          <a:p>
            <a:r>
              <a:rPr lang="en-US" dirty="0" smtClean="0"/>
              <a:t>Stage 1: Graph Paper Programming</a:t>
            </a:r>
          </a:p>
          <a:p>
            <a:pPr lvl="1"/>
            <a:r>
              <a:rPr lang="en-US" dirty="0" smtClean="0"/>
              <a:t>Click on 1</a:t>
            </a:r>
          </a:p>
          <a:p>
            <a:pPr lvl="1"/>
            <a:r>
              <a:rPr lang="en-US" dirty="0" smtClean="0"/>
              <a:t>Answer question</a:t>
            </a:r>
          </a:p>
          <a:p>
            <a:pPr lvl="1"/>
            <a:r>
              <a:rPr lang="en-US" dirty="0" smtClean="0"/>
              <a:t>Answer matching question</a:t>
            </a:r>
          </a:p>
          <a:p>
            <a:pPr lvl="1"/>
            <a:r>
              <a:rPr lang="en-US" dirty="0" smtClean="0"/>
              <a:t>Stop at Real Life Algorithms: Paper Planes</a:t>
            </a:r>
          </a:p>
        </p:txBody>
      </p:sp>
    </p:spTree>
    <p:extLst>
      <p:ext uri="{BB962C8B-B14F-4D97-AF65-F5344CB8AC3E}">
        <p14:creationId xmlns:p14="http://schemas.microsoft.com/office/powerpoint/2010/main" val="37132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Exit Slip – Assessment Worksheet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Paper Programming Assessment Worksheet</a:t>
            </a:r>
          </a:p>
          <a:p>
            <a:pPr lvl="1"/>
            <a:r>
              <a:rPr lang="en-US" dirty="0" smtClean="0"/>
              <a:t>Read directions</a:t>
            </a:r>
          </a:p>
          <a:p>
            <a:pPr lvl="1"/>
            <a:r>
              <a:rPr lang="en-US" dirty="0" smtClean="0"/>
              <a:t>Fill out</a:t>
            </a:r>
          </a:p>
          <a:p>
            <a:pPr lvl="1"/>
            <a:r>
              <a:rPr lang="en-US" dirty="0" smtClean="0"/>
              <a:t>Put your name at the top</a:t>
            </a:r>
          </a:p>
          <a:p>
            <a:pPr lvl="1"/>
            <a:r>
              <a:rPr lang="en-US" dirty="0" smtClean="0"/>
              <a:t>Turn into me on your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Name Cards</a:t>
            </a:r>
            <a:endParaRPr lang="en-US" u="sng" dirty="0"/>
          </a:p>
        </p:txBody>
      </p:sp>
      <p:sp>
        <p:nvSpPr>
          <p:cNvPr id="5" name="AutoShape 2" descr="Image result for blank index card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7" b="17158"/>
          <a:stretch/>
        </p:blipFill>
        <p:spPr bwMode="auto">
          <a:xfrm>
            <a:off x="1290034" y="1519706"/>
            <a:ext cx="6705600" cy="434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828800" y="1905000"/>
            <a:ext cx="5638800" cy="3352800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3600" y="2057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 Black" panose="020B0A04020102020204" pitchFamily="34" charset="0"/>
              </a:rPr>
              <a:t>LEAP</a:t>
            </a:r>
            <a:endParaRPr lang="en-US" sz="20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057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 Black" panose="020B0A04020102020204" pitchFamily="34" charset="0"/>
              </a:rPr>
              <a:t>Computer #</a:t>
            </a:r>
            <a:endParaRPr lang="en-US" sz="20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3181290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First Name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2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difficulty of translating real problems into programs</a:t>
            </a:r>
          </a:p>
          <a:p>
            <a:r>
              <a:rPr lang="en-US" dirty="0" smtClean="0"/>
              <a:t>Lean that ideas may feel clear and yet still be misinterpreted by a computer</a:t>
            </a:r>
          </a:p>
          <a:p>
            <a:r>
              <a:rPr lang="en-US" dirty="0" smtClean="0"/>
              <a:t>Practice communicating ideas through codes and symbols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33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Vocabulary</a:t>
            </a:r>
            <a:endParaRPr lang="en-US" b="1" u="sng" dirty="0"/>
          </a:p>
        </p:txBody>
      </p:sp>
      <p:pic>
        <p:nvPicPr>
          <p:cNvPr id="2050" name="Picture 2" descr="http://code.org/curriculum/course2/1/voca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535271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9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Algorithm</a:t>
            </a:r>
            <a:endParaRPr lang="en-US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26535"/>
            <a:ext cx="4876800" cy="3233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722" y="1295400"/>
            <a:ext cx="3473226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34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Program</a:t>
            </a:r>
            <a:endParaRPr lang="en-US" b="1" u="sng" dirty="0"/>
          </a:p>
        </p:txBody>
      </p:sp>
      <p:pic>
        <p:nvPicPr>
          <p:cNvPr id="4098" name="Picture 2" descr="http://img.archiexpo.com/images_ae/photo-g/electrical-oven-pizza-conveyor-commercial-49724-20549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6556465" cy="260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08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Video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http://studio.code.org/s/course2/stage/1/puzzle/1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Example – Graph Paper Programming</a:t>
            </a:r>
            <a:endParaRPr lang="en-US" b="1" u="sng" dirty="0"/>
          </a:p>
        </p:txBody>
      </p:sp>
      <p:pic>
        <p:nvPicPr>
          <p:cNvPr id="5122" name="Picture 2" descr="http://code.org/curriculum/course2/1/ke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295400"/>
            <a:ext cx="73342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8600" y="2590800"/>
            <a:ext cx="4876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anose="020B0A04020102020204" pitchFamily="34" charset="0"/>
              </a:rPr>
              <a:t>Talk it out in words: (Algorithm)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6" name="Picture 6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30"/>
          <a:stretch/>
        </p:blipFill>
        <p:spPr bwMode="auto">
          <a:xfrm>
            <a:off x="152401" y="2590800"/>
            <a:ext cx="394192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9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Example – Graph Paper Programming</a:t>
            </a:r>
            <a:endParaRPr lang="en-US" b="1" u="sng" dirty="0"/>
          </a:p>
        </p:txBody>
      </p:sp>
      <p:pic>
        <p:nvPicPr>
          <p:cNvPr id="5122" name="Picture 2" descr="http://code.org/curriculum/course2/1/ke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295400"/>
            <a:ext cx="73342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14800" y="2590800"/>
            <a:ext cx="487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anose="020B0A04020102020204" pitchFamily="34" charset="0"/>
              </a:rPr>
              <a:t>Write Code: (Program)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6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30"/>
          <a:stretch/>
        </p:blipFill>
        <p:spPr bwMode="auto">
          <a:xfrm>
            <a:off x="152401" y="2590800"/>
            <a:ext cx="394192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3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209</Words>
  <Application>Microsoft Office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Introduction to Computer Programming</vt:lpstr>
      <vt:lpstr>Name Cards</vt:lpstr>
      <vt:lpstr>Objective</vt:lpstr>
      <vt:lpstr>Vocabulary</vt:lpstr>
      <vt:lpstr>Algorithm</vt:lpstr>
      <vt:lpstr>Program</vt:lpstr>
      <vt:lpstr>Video</vt:lpstr>
      <vt:lpstr>Example – Graph Paper Programming</vt:lpstr>
      <vt:lpstr>Example – Graph Paper Programming</vt:lpstr>
      <vt:lpstr>Example – Execute Program</vt:lpstr>
      <vt:lpstr>Partner Work</vt:lpstr>
      <vt:lpstr>Computer Time</vt:lpstr>
      <vt:lpstr>Computer Time</vt:lpstr>
      <vt:lpstr>Exit Slip – Assessment 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Programming</dc:title>
  <dc:creator>Michael Mills</dc:creator>
  <cp:lastModifiedBy>emills</cp:lastModifiedBy>
  <cp:revision>31</cp:revision>
  <dcterms:created xsi:type="dcterms:W3CDTF">2015-03-15T01:31:12Z</dcterms:created>
  <dcterms:modified xsi:type="dcterms:W3CDTF">2015-05-07T21:12:08Z</dcterms:modified>
</cp:coreProperties>
</file>